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6858000" cy="9906000" type="A4"/>
  <p:notesSz cx="6858000" cy="9144000"/>
  <p:defaultTextStyle>
    <a:defPPr>
      <a:defRPr lang="zh-TW"/>
    </a:defPPr>
    <a:lvl1pPr marL="0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1pPr>
    <a:lvl2pPr marL="269382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2pPr>
    <a:lvl3pPr marL="538764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3pPr>
    <a:lvl4pPr marL="808147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4pPr>
    <a:lvl5pPr marL="1077529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5pPr>
    <a:lvl6pPr marL="1346911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6pPr>
    <a:lvl7pPr marL="1616293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7pPr>
    <a:lvl8pPr marL="1885676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8pPr>
    <a:lvl9pPr marL="2155058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204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AB100-5298-4CED-9C72-FD9A5AB7F82A}" type="datetimeFigureOut">
              <a:rPr lang="zh-TW" altLang="en-US" smtClean="0"/>
              <a:t>2021/8/12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BC75-CB69-4AB8-8787-DEC16324ADC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9163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AB100-5298-4CED-9C72-FD9A5AB7F82A}" type="datetimeFigureOut">
              <a:rPr lang="zh-TW" altLang="en-US" smtClean="0"/>
              <a:t>2021/8/12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BC75-CB69-4AB8-8787-DEC16324ADC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497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AB100-5298-4CED-9C72-FD9A5AB7F82A}" type="datetimeFigureOut">
              <a:rPr lang="zh-TW" altLang="en-US" smtClean="0"/>
              <a:t>2021/8/12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BC75-CB69-4AB8-8787-DEC16324ADC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2356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AB100-5298-4CED-9C72-FD9A5AB7F82A}" type="datetimeFigureOut">
              <a:rPr lang="zh-TW" altLang="en-US" smtClean="0"/>
              <a:t>2021/8/12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BC75-CB69-4AB8-8787-DEC16324ADC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8014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AB100-5298-4CED-9C72-FD9A5AB7F82A}" type="datetimeFigureOut">
              <a:rPr lang="zh-TW" altLang="en-US" smtClean="0"/>
              <a:t>2021/8/12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BC75-CB69-4AB8-8787-DEC16324ADC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85042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AB100-5298-4CED-9C72-FD9A5AB7F82A}" type="datetimeFigureOut">
              <a:rPr lang="zh-TW" altLang="en-US" smtClean="0"/>
              <a:t>2021/8/12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BC75-CB69-4AB8-8787-DEC16324ADC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05077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AB100-5298-4CED-9C72-FD9A5AB7F82A}" type="datetimeFigureOut">
              <a:rPr lang="zh-TW" altLang="en-US" smtClean="0"/>
              <a:t>2021/8/12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BC75-CB69-4AB8-8787-DEC16324ADC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2010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AB100-5298-4CED-9C72-FD9A5AB7F82A}" type="datetimeFigureOut">
              <a:rPr lang="zh-TW" altLang="en-US" smtClean="0"/>
              <a:t>2021/8/12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BC75-CB69-4AB8-8787-DEC16324ADC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24428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AB100-5298-4CED-9C72-FD9A5AB7F82A}" type="datetimeFigureOut">
              <a:rPr lang="zh-TW" altLang="en-US" smtClean="0"/>
              <a:t>2021/8/12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BC75-CB69-4AB8-8787-DEC16324ADC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2003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AB100-5298-4CED-9C72-FD9A5AB7F82A}" type="datetimeFigureOut">
              <a:rPr lang="zh-TW" altLang="en-US" smtClean="0"/>
              <a:t>2021/8/12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BC75-CB69-4AB8-8787-DEC16324ADC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18931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AB100-5298-4CED-9C72-FD9A5AB7F82A}" type="datetimeFigureOut">
              <a:rPr lang="zh-TW" altLang="en-US" smtClean="0"/>
              <a:t>2021/8/12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BC75-CB69-4AB8-8787-DEC16324ADC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3221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AB100-5298-4CED-9C72-FD9A5AB7F82A}" type="datetimeFigureOut">
              <a:rPr lang="zh-TW" altLang="en-US" smtClean="0"/>
              <a:t>2021/8/12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7BC75-CB69-4AB8-8787-DEC16324ADC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27012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2214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A4 紙張 (210x297 公釐)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Windows 使用者</cp:lastModifiedBy>
  <cp:revision>2</cp:revision>
  <dcterms:created xsi:type="dcterms:W3CDTF">2021-02-24T07:48:15Z</dcterms:created>
  <dcterms:modified xsi:type="dcterms:W3CDTF">2021-08-12T04:04:46Z</dcterms:modified>
</cp:coreProperties>
</file>