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9906000" cy="6858000" type="A4"/>
  <p:notesSz cx="9144000" cy="6858000"/>
  <p:defaultTextStyle>
    <a:defPPr>
      <a:defRPr lang="zh-TW"/>
    </a:defPPr>
    <a:lvl1pPr marL="0" algn="l" defTabSz="1072866" rtl="0" eaLnBrk="1" latinLnBrk="0" hangingPunct="1">
      <a:defRPr sz="2112" kern="1200">
        <a:solidFill>
          <a:schemeClr val="tx1"/>
        </a:solidFill>
        <a:latin typeface="+mn-lt"/>
        <a:ea typeface="+mn-ea"/>
        <a:cs typeface="+mn-cs"/>
      </a:defRPr>
    </a:lvl1pPr>
    <a:lvl2pPr marL="536433" algn="l" defTabSz="1072866" rtl="0" eaLnBrk="1" latinLnBrk="0" hangingPunct="1">
      <a:defRPr sz="2112" kern="1200">
        <a:solidFill>
          <a:schemeClr val="tx1"/>
        </a:solidFill>
        <a:latin typeface="+mn-lt"/>
        <a:ea typeface="+mn-ea"/>
        <a:cs typeface="+mn-cs"/>
      </a:defRPr>
    </a:lvl2pPr>
    <a:lvl3pPr marL="1072866" algn="l" defTabSz="1072866" rtl="0" eaLnBrk="1" latinLnBrk="0" hangingPunct="1">
      <a:defRPr sz="2112" kern="1200">
        <a:solidFill>
          <a:schemeClr val="tx1"/>
        </a:solidFill>
        <a:latin typeface="+mn-lt"/>
        <a:ea typeface="+mn-ea"/>
        <a:cs typeface="+mn-cs"/>
      </a:defRPr>
    </a:lvl3pPr>
    <a:lvl4pPr marL="1609298" algn="l" defTabSz="1072866" rtl="0" eaLnBrk="1" latinLnBrk="0" hangingPunct="1">
      <a:defRPr sz="2112" kern="1200">
        <a:solidFill>
          <a:schemeClr val="tx1"/>
        </a:solidFill>
        <a:latin typeface="+mn-lt"/>
        <a:ea typeface="+mn-ea"/>
        <a:cs typeface="+mn-cs"/>
      </a:defRPr>
    </a:lvl4pPr>
    <a:lvl5pPr marL="2145731" algn="l" defTabSz="1072866" rtl="0" eaLnBrk="1" latinLnBrk="0" hangingPunct="1">
      <a:defRPr sz="2112" kern="1200">
        <a:solidFill>
          <a:schemeClr val="tx1"/>
        </a:solidFill>
        <a:latin typeface="+mn-lt"/>
        <a:ea typeface="+mn-ea"/>
        <a:cs typeface="+mn-cs"/>
      </a:defRPr>
    </a:lvl5pPr>
    <a:lvl6pPr marL="2682164" algn="l" defTabSz="1072866" rtl="0" eaLnBrk="1" latinLnBrk="0" hangingPunct="1">
      <a:defRPr sz="2112" kern="1200">
        <a:solidFill>
          <a:schemeClr val="tx1"/>
        </a:solidFill>
        <a:latin typeface="+mn-lt"/>
        <a:ea typeface="+mn-ea"/>
        <a:cs typeface="+mn-cs"/>
      </a:defRPr>
    </a:lvl6pPr>
    <a:lvl7pPr marL="3218597" algn="l" defTabSz="1072866" rtl="0" eaLnBrk="1" latinLnBrk="0" hangingPunct="1">
      <a:defRPr sz="2112" kern="1200">
        <a:solidFill>
          <a:schemeClr val="tx1"/>
        </a:solidFill>
        <a:latin typeface="+mn-lt"/>
        <a:ea typeface="+mn-ea"/>
        <a:cs typeface="+mn-cs"/>
      </a:defRPr>
    </a:lvl7pPr>
    <a:lvl8pPr marL="3755029" algn="l" defTabSz="1072866" rtl="0" eaLnBrk="1" latinLnBrk="0" hangingPunct="1">
      <a:defRPr sz="2112" kern="1200">
        <a:solidFill>
          <a:schemeClr val="tx1"/>
        </a:solidFill>
        <a:latin typeface="+mn-lt"/>
        <a:ea typeface="+mn-ea"/>
        <a:cs typeface="+mn-cs"/>
      </a:defRPr>
    </a:lvl8pPr>
    <a:lvl9pPr marL="4291462" algn="l" defTabSz="1072866" rtl="0" eaLnBrk="1" latinLnBrk="0" hangingPunct="1">
      <a:defRPr sz="2112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23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 smtClean="0"/>
              <a:t>按一下以編輯母片副標題樣式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241142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900666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938894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60254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060635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5675392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8663788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615111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243130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982771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7109804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64BAEA-4A7B-4AAC-B06D-94892E6A5120}" type="datetimeFigureOut">
              <a:rPr lang="zh-TW" altLang="en-US" smtClean="0"/>
              <a:t>2021/8/12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0C2D69-A860-41DE-BB22-D6360462FBF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0445658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016793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0</Words>
  <Application>Microsoft Office PowerPoint</Application>
  <PresentationFormat>A4 紙張 (210x297 公釐)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Windows 使用者</dc:creator>
  <cp:lastModifiedBy>Windows 使用者</cp:lastModifiedBy>
  <cp:revision>2</cp:revision>
  <dcterms:created xsi:type="dcterms:W3CDTF">2021-02-24T07:50:44Z</dcterms:created>
  <dcterms:modified xsi:type="dcterms:W3CDTF">2021-08-12T04:13:27Z</dcterms:modified>
</cp:coreProperties>
</file>

<file path=docProps/thumbnail.jpeg>
</file>